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언약" initials="고" lastIdx="1" clrIdx="0">
    <p:extLst>
      <p:ext uri="{19B8F6BF-5375-455C-9EA6-DF929625EA0E}">
        <p15:presenceInfo xmlns:p15="http://schemas.microsoft.com/office/powerpoint/2012/main" userId="고언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2432"/>
    <a:srgbClr val="F43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7T15:49:49.183" idx="1">
    <p:pos x="546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4CCBD-0A33-464C-AD6D-7C64B89DB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ADA266-EB37-4A91-8B5A-BE90CFB36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F8258-12F6-424C-B9A7-12B6E171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9209B-8F86-46FF-B813-8BA8F701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CBDF2-C918-4E24-8474-02C4CB71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0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6BE1E-5F3C-43D7-AEA3-65B6D33B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9FEA67-34D3-45CF-BEC4-F0C118DAD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B610C-DDD6-4FDD-8973-932ECCE3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B7DC3-A844-43D8-8B89-112FD366F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87414-B29F-47B3-A141-D5FD4BDD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2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14D229-CF33-42E2-AAB9-CAACCD0D3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83CF6F-228D-451D-BBD6-400372A89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C1252-923A-4033-A08D-E9EFA6E1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6B2EF-CAE0-4A95-81B2-606EF6F5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F319D-F36A-41C4-BE8E-525EF81E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0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0B062-5D2C-4FDD-AC66-06C81FAA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D3F2E-8346-4BF6-A3FD-4E55604BB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F8B61-4B40-4E24-BFDC-5D034801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A14E6-4FE7-4F44-AFE4-5EDEC810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183FC-D311-4C15-A590-38A144BB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B6FF1-6F68-418D-9C00-39374096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BDF262-B2DD-4C4B-9847-CC05717B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847A9-929D-46B2-977B-30A8D1CF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A70B9-9501-4AC9-9BB8-ABF20D3D6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2A2B5E-CF82-4647-86DA-F1ABEA72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5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33FF5-022F-4776-89FC-83FB4E60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C5C04-7FF9-4429-8A15-69DB47F2A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540B87-228A-428E-88C2-B7E697527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137227-F6F4-4911-88BD-7FD7EE6E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D2828-A771-43B0-BA44-364A4DDD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727C2D-9C8C-42CD-B141-361E7B29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2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B33AF-E66D-4A25-82C5-86A9F5DF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F4763-7EBF-4185-83C1-B18F22294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998E83-4471-449F-9EAA-5BB43542B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B0279E-D2E9-4CB9-B87E-EBFBFBFBD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5FE292-7658-47E2-9A6A-BB2A59EE7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6D9CF2-D95F-40F7-9808-CDE520F0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8C2DF6-D7EE-448B-A7D0-E2410518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3B7C4E-C5C1-4AF3-A706-0AA64C2E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CCE55-B9AA-4755-A527-DB9385FB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9B8B2-34CC-4D5F-A450-B4A5CA71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E66F23-1538-4471-BA07-EBC5C9D9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C18357-8EB6-4C14-8955-C5960EA0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76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B26034-88A4-4BFB-A282-D26BA267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4B0143-A976-41F3-817D-9290F285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9B5285-EE60-4A74-9A7C-070EAA9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3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BA0E5-581E-47C8-9661-8735619E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10E6F6-8655-404A-BF46-413CD85A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C3F849-96A6-4F5B-90A1-F1CEC1FD3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F2B0EE-72B1-4B1E-9198-33F627A5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C4DDE7-FB7F-4033-BD28-FD6CDCC1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4D82FB-62C5-4928-AB45-D9A9191B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86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5063B-9837-4A0F-A4AB-B2972326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C5198A-C139-4133-88C8-204D6E309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DD306-DFC1-4667-A6CA-7A3625167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2C5ED-C0A7-4B79-8643-962CDCB18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1E403-8036-4A56-B7FD-BEB06441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70157E-7D3C-4611-932E-9584364A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31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D6D8ED-483C-4B85-82F5-CEECB280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9D4F2-2D50-416C-B41A-ABE2914E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5BA8D-2727-4C88-98E5-D26E2CF07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E00CD-9188-4420-8B4A-D6A137C4C804}" type="datetimeFigureOut">
              <a:rPr lang="ko-KR" altLang="en-US" smtClean="0"/>
              <a:t>2021-01-17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BBD2F-B4AD-43CA-A743-40B88F413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F3237-4DD0-4075-8FCA-5CE736519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28739-627B-4317-AF16-EA32581A1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30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3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1번가 모바일">
            <a:extLst>
              <a:ext uri="{FF2B5EF4-FFF2-40B4-BE49-F238E27FC236}">
                <a16:creationId xmlns:a16="http://schemas.microsoft.com/office/drawing/2014/main" id="{DB713D09-A7A9-480F-A943-DAB6B891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36" y="125836"/>
            <a:ext cx="9929327" cy="518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B24BDC-85E9-4E1A-89A5-AAA10F9B8750}"/>
              </a:ext>
            </a:extLst>
          </p:cNvPr>
          <p:cNvSpPr txBox="1"/>
          <p:nvPr/>
        </p:nvSpPr>
        <p:spPr>
          <a:xfrm>
            <a:off x="4029394" y="3582543"/>
            <a:ext cx="3853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 </a:t>
            </a:r>
            <a:r>
              <a:rPr lang="ko-KR" altLang="en-US" sz="4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44A92-0191-46BD-875B-945E641C940C}"/>
              </a:ext>
            </a:extLst>
          </p:cNvPr>
          <p:cNvSpPr txBox="1"/>
          <p:nvPr/>
        </p:nvSpPr>
        <p:spPr>
          <a:xfrm>
            <a:off x="4029394" y="4141881"/>
            <a:ext cx="522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신입 개발 면접 후기</a:t>
            </a:r>
          </a:p>
        </p:txBody>
      </p:sp>
    </p:spTree>
    <p:extLst>
      <p:ext uri="{BB962C8B-B14F-4D97-AF65-F5344CB8AC3E}">
        <p14:creationId xmlns:p14="http://schemas.microsoft.com/office/powerpoint/2010/main" val="183088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8ECB146-EBB8-429E-8B06-FF1B95D5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쇼핑]11번가 로고 jpg,png,ai : 네이버 블로그">
            <a:extLst>
              <a:ext uri="{FF2B5EF4-FFF2-40B4-BE49-F238E27FC236}">
                <a16:creationId xmlns:a16="http://schemas.microsoft.com/office/drawing/2014/main" id="{49B30925-5705-4111-9332-57CE9F90F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2192689" y="346788"/>
            <a:ext cx="5324670" cy="53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D67B1-FD82-400D-B726-614ADE925043}"/>
              </a:ext>
            </a:extLst>
          </p:cNvPr>
          <p:cNvSpPr txBox="1"/>
          <p:nvPr/>
        </p:nvSpPr>
        <p:spPr>
          <a:xfrm rot="18900000">
            <a:off x="3628179" y="3679284"/>
            <a:ext cx="3853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DB243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 </a:t>
            </a:r>
            <a:r>
              <a:rPr lang="ko-KR" altLang="en-US" sz="4800" b="1">
                <a:solidFill>
                  <a:srgbClr val="DB243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AD9A7-3BC2-4DAC-BF25-DDB70E2F99B3}"/>
              </a:ext>
            </a:extLst>
          </p:cNvPr>
          <p:cNvSpPr txBox="1"/>
          <p:nvPr/>
        </p:nvSpPr>
        <p:spPr>
          <a:xfrm rot="18900000">
            <a:off x="3622632" y="3200817"/>
            <a:ext cx="6525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rgbClr val="DB243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신입 개발 면접후기</a:t>
            </a:r>
          </a:p>
        </p:txBody>
      </p:sp>
    </p:spTree>
    <p:extLst>
      <p:ext uri="{BB962C8B-B14F-4D97-AF65-F5344CB8AC3E}">
        <p14:creationId xmlns:p14="http://schemas.microsoft.com/office/powerpoint/2010/main" val="238019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8ECB146-EBB8-429E-8B06-FF1B95D5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쇼핑]11번가 로고 jpg,png,ai : 네이버 블로그">
            <a:extLst>
              <a:ext uri="{FF2B5EF4-FFF2-40B4-BE49-F238E27FC236}">
                <a16:creationId xmlns:a16="http://schemas.microsoft.com/office/drawing/2014/main" id="{49B30925-5705-4111-9332-57CE9F90F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191" y="430763"/>
            <a:ext cx="5324670" cy="53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D67B1-FD82-400D-B726-614ADE925043}"/>
              </a:ext>
            </a:extLst>
          </p:cNvPr>
          <p:cNvSpPr txBox="1"/>
          <p:nvPr/>
        </p:nvSpPr>
        <p:spPr>
          <a:xfrm>
            <a:off x="3810088" y="3859837"/>
            <a:ext cx="3853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DB243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 </a:t>
            </a:r>
            <a:r>
              <a:rPr lang="ko-KR" altLang="en-US" sz="4800" b="1">
                <a:solidFill>
                  <a:srgbClr val="DB243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AD9A7-3BC2-4DAC-BF25-DDB70E2F99B3}"/>
              </a:ext>
            </a:extLst>
          </p:cNvPr>
          <p:cNvSpPr txBox="1"/>
          <p:nvPr/>
        </p:nvSpPr>
        <p:spPr>
          <a:xfrm>
            <a:off x="4677835" y="4534572"/>
            <a:ext cx="5109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rgbClr val="DB243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신입 개발 채용 후기</a:t>
            </a:r>
          </a:p>
        </p:txBody>
      </p:sp>
    </p:spTree>
    <p:extLst>
      <p:ext uri="{BB962C8B-B14F-4D97-AF65-F5344CB8AC3E}">
        <p14:creationId xmlns:p14="http://schemas.microsoft.com/office/powerpoint/2010/main" val="107374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쥐고있는, 사람, 원격이(가) 표시된 사진&#10;&#10;자동 생성된 설명">
            <a:extLst>
              <a:ext uri="{FF2B5EF4-FFF2-40B4-BE49-F238E27FC236}">
                <a16:creationId xmlns:a16="http://schemas.microsoft.com/office/drawing/2014/main" id="{7A382A26-3111-4CDB-907A-1F6AEBD13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08"/>
            <a:ext cx="12192000" cy="6813783"/>
          </a:xfrm>
          <a:prstGeom prst="rect">
            <a:avLst/>
          </a:prstGeom>
        </p:spPr>
      </p:pic>
      <p:pic>
        <p:nvPicPr>
          <p:cNvPr id="6" name="그림 5" descr="텍스트, 쥐고있는, 사람, 원격이(가) 표시된 사진&#10;&#10;자동 생성된 설명">
            <a:extLst>
              <a:ext uri="{FF2B5EF4-FFF2-40B4-BE49-F238E27FC236}">
                <a16:creationId xmlns:a16="http://schemas.microsoft.com/office/drawing/2014/main" id="{7774372F-2C8B-4192-8812-432C34A21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38" t="23589" r="41071" b="65319"/>
          <a:stretch/>
        </p:blipFill>
        <p:spPr>
          <a:xfrm>
            <a:off x="6774024" y="1651518"/>
            <a:ext cx="401216" cy="75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3CF5B8E-3451-4CBC-8BA0-8327A5E3C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6" y="3221364"/>
            <a:ext cx="3727048" cy="2795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5FE28-3645-4652-B709-C8C9AB23F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3" t="953" r="15136"/>
          <a:stretch/>
        </p:blipFill>
        <p:spPr>
          <a:xfrm>
            <a:off x="971916" y="895738"/>
            <a:ext cx="4661646" cy="5126403"/>
          </a:xfrm>
          <a:prstGeom prst="rect">
            <a:avLst/>
          </a:prstGeom>
        </p:spPr>
      </p:pic>
      <p:pic>
        <p:nvPicPr>
          <p:cNvPr id="7" name="그림 6" descr="게이지이(가) 표시된 사진&#10;&#10;자동 생성된 설명">
            <a:extLst>
              <a:ext uri="{FF2B5EF4-FFF2-40B4-BE49-F238E27FC236}">
                <a16:creationId xmlns:a16="http://schemas.microsoft.com/office/drawing/2014/main" id="{016E5325-583B-4AC5-BE83-8A72A1BF7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3" t="-1" r="31376" b="-907"/>
          <a:stretch/>
        </p:blipFill>
        <p:spPr>
          <a:xfrm rot="5400000">
            <a:off x="6235635" y="268952"/>
            <a:ext cx="2452509" cy="37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7C060D20-8A12-4794-8303-1FC62F9C0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22" y="727788"/>
            <a:ext cx="6994849" cy="52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80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17</Words>
  <Application>Microsoft Office PowerPoint</Application>
  <PresentationFormat>와이드스크린</PresentationFormat>
  <Paragraphs>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</cp:lastModifiedBy>
  <cp:revision>19</cp:revision>
  <dcterms:created xsi:type="dcterms:W3CDTF">2020-11-06T14:47:16Z</dcterms:created>
  <dcterms:modified xsi:type="dcterms:W3CDTF">2021-01-17T06:51:30Z</dcterms:modified>
</cp:coreProperties>
</file>